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25236488" cy="17748250"/>
  <p:notesSz cx="6858000" cy="9144000"/>
  <p:defaultTextStyle>
    <a:defPPr>
      <a:defRPr lang="en-US"/>
    </a:defPPr>
    <a:lvl1pPr marL="0" algn="l" defTabSz="2452055" rtl="0" eaLnBrk="1" latinLnBrk="0" hangingPunct="1">
      <a:defRPr sz="4827" kern="1200">
        <a:solidFill>
          <a:schemeClr val="tx1"/>
        </a:solidFill>
        <a:latin typeface="+mn-lt"/>
        <a:ea typeface="+mn-ea"/>
        <a:cs typeface="+mn-cs"/>
      </a:defRPr>
    </a:lvl1pPr>
    <a:lvl2pPr marL="1226028" algn="l" defTabSz="2452055" rtl="0" eaLnBrk="1" latinLnBrk="0" hangingPunct="1">
      <a:defRPr sz="4827" kern="1200">
        <a:solidFill>
          <a:schemeClr val="tx1"/>
        </a:solidFill>
        <a:latin typeface="+mn-lt"/>
        <a:ea typeface="+mn-ea"/>
        <a:cs typeface="+mn-cs"/>
      </a:defRPr>
    </a:lvl2pPr>
    <a:lvl3pPr marL="2452055" algn="l" defTabSz="2452055" rtl="0" eaLnBrk="1" latinLnBrk="0" hangingPunct="1">
      <a:defRPr sz="4827" kern="1200">
        <a:solidFill>
          <a:schemeClr val="tx1"/>
        </a:solidFill>
        <a:latin typeface="+mn-lt"/>
        <a:ea typeface="+mn-ea"/>
        <a:cs typeface="+mn-cs"/>
      </a:defRPr>
    </a:lvl3pPr>
    <a:lvl4pPr marL="3678083" algn="l" defTabSz="2452055" rtl="0" eaLnBrk="1" latinLnBrk="0" hangingPunct="1">
      <a:defRPr sz="4827" kern="1200">
        <a:solidFill>
          <a:schemeClr val="tx1"/>
        </a:solidFill>
        <a:latin typeface="+mn-lt"/>
        <a:ea typeface="+mn-ea"/>
        <a:cs typeface="+mn-cs"/>
      </a:defRPr>
    </a:lvl4pPr>
    <a:lvl5pPr marL="4904110" algn="l" defTabSz="2452055" rtl="0" eaLnBrk="1" latinLnBrk="0" hangingPunct="1">
      <a:defRPr sz="4827" kern="1200">
        <a:solidFill>
          <a:schemeClr val="tx1"/>
        </a:solidFill>
        <a:latin typeface="+mn-lt"/>
        <a:ea typeface="+mn-ea"/>
        <a:cs typeface="+mn-cs"/>
      </a:defRPr>
    </a:lvl5pPr>
    <a:lvl6pPr marL="6130138" algn="l" defTabSz="2452055" rtl="0" eaLnBrk="1" latinLnBrk="0" hangingPunct="1">
      <a:defRPr sz="4827" kern="1200">
        <a:solidFill>
          <a:schemeClr val="tx1"/>
        </a:solidFill>
        <a:latin typeface="+mn-lt"/>
        <a:ea typeface="+mn-ea"/>
        <a:cs typeface="+mn-cs"/>
      </a:defRPr>
    </a:lvl6pPr>
    <a:lvl7pPr marL="7356165" algn="l" defTabSz="2452055" rtl="0" eaLnBrk="1" latinLnBrk="0" hangingPunct="1">
      <a:defRPr sz="4827" kern="1200">
        <a:solidFill>
          <a:schemeClr val="tx1"/>
        </a:solidFill>
        <a:latin typeface="+mn-lt"/>
        <a:ea typeface="+mn-ea"/>
        <a:cs typeface="+mn-cs"/>
      </a:defRPr>
    </a:lvl7pPr>
    <a:lvl8pPr marL="8582193" algn="l" defTabSz="2452055" rtl="0" eaLnBrk="1" latinLnBrk="0" hangingPunct="1">
      <a:defRPr sz="4827" kern="1200">
        <a:solidFill>
          <a:schemeClr val="tx1"/>
        </a:solidFill>
        <a:latin typeface="+mn-lt"/>
        <a:ea typeface="+mn-ea"/>
        <a:cs typeface="+mn-cs"/>
      </a:defRPr>
    </a:lvl8pPr>
    <a:lvl9pPr marL="9808220" algn="l" defTabSz="2452055" rtl="0" eaLnBrk="1" latinLnBrk="0" hangingPunct="1">
      <a:defRPr sz="482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8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2" d="100"/>
          <a:sy n="32" d="100"/>
        </p:scale>
        <p:origin x="126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2737" y="2904634"/>
            <a:ext cx="21451015" cy="6179020"/>
          </a:xfrm>
        </p:spPr>
        <p:txBody>
          <a:bodyPr anchor="b"/>
          <a:lstStyle>
            <a:lvl1pPr algn="ctr">
              <a:defRPr sz="1552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54561" y="9321941"/>
            <a:ext cx="18927366" cy="4285051"/>
          </a:xfrm>
        </p:spPr>
        <p:txBody>
          <a:bodyPr/>
          <a:lstStyle>
            <a:lvl1pPr marL="0" indent="0" algn="ctr">
              <a:buNone/>
              <a:defRPr sz="6211"/>
            </a:lvl1pPr>
            <a:lvl2pPr marL="1183234" indent="0" algn="ctr">
              <a:buNone/>
              <a:defRPr sz="5176"/>
            </a:lvl2pPr>
            <a:lvl3pPr marL="2366467" indent="0" algn="ctr">
              <a:buNone/>
              <a:defRPr sz="4658"/>
            </a:lvl3pPr>
            <a:lvl4pPr marL="3549701" indent="0" algn="ctr">
              <a:buNone/>
              <a:defRPr sz="4141"/>
            </a:lvl4pPr>
            <a:lvl5pPr marL="4732934" indent="0" algn="ctr">
              <a:buNone/>
              <a:defRPr sz="4141"/>
            </a:lvl5pPr>
            <a:lvl6pPr marL="5916168" indent="0" algn="ctr">
              <a:buNone/>
              <a:defRPr sz="4141"/>
            </a:lvl6pPr>
            <a:lvl7pPr marL="7099402" indent="0" algn="ctr">
              <a:buNone/>
              <a:defRPr sz="4141"/>
            </a:lvl7pPr>
            <a:lvl8pPr marL="8282635" indent="0" algn="ctr">
              <a:buNone/>
              <a:defRPr sz="4141"/>
            </a:lvl8pPr>
            <a:lvl9pPr marL="9465869" indent="0" algn="ctr">
              <a:buNone/>
              <a:defRPr sz="4141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FECBC-140C-4A1F-ADDF-A97BECA2D1FC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6D05-0896-4DCE-A44A-0788E001B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78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FECBC-140C-4A1F-ADDF-A97BECA2D1FC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6D05-0896-4DCE-A44A-0788E001B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760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59863" y="944930"/>
            <a:ext cx="5441618" cy="150408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5010" y="944930"/>
            <a:ext cx="16009397" cy="1504082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FECBC-140C-4A1F-ADDF-A97BECA2D1FC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6D05-0896-4DCE-A44A-0788E001B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305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FECBC-140C-4A1F-ADDF-A97BECA2D1FC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6D05-0896-4DCE-A44A-0788E001B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447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1866" y="4424742"/>
            <a:ext cx="21766471" cy="7382778"/>
          </a:xfrm>
        </p:spPr>
        <p:txBody>
          <a:bodyPr anchor="b"/>
          <a:lstStyle>
            <a:lvl1pPr>
              <a:defRPr sz="1552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21866" y="11877364"/>
            <a:ext cx="21766471" cy="3882428"/>
          </a:xfrm>
        </p:spPr>
        <p:txBody>
          <a:bodyPr/>
          <a:lstStyle>
            <a:lvl1pPr marL="0" indent="0">
              <a:buNone/>
              <a:defRPr sz="6211">
                <a:solidFill>
                  <a:schemeClr val="tx1"/>
                </a:solidFill>
              </a:defRPr>
            </a:lvl1pPr>
            <a:lvl2pPr marL="1183234" indent="0">
              <a:buNone/>
              <a:defRPr sz="5176">
                <a:solidFill>
                  <a:schemeClr val="tx1">
                    <a:tint val="75000"/>
                  </a:schemeClr>
                </a:solidFill>
              </a:defRPr>
            </a:lvl2pPr>
            <a:lvl3pPr marL="2366467" indent="0">
              <a:buNone/>
              <a:defRPr sz="4658">
                <a:solidFill>
                  <a:schemeClr val="tx1">
                    <a:tint val="75000"/>
                  </a:schemeClr>
                </a:solidFill>
              </a:defRPr>
            </a:lvl3pPr>
            <a:lvl4pPr marL="3549701" indent="0">
              <a:buNone/>
              <a:defRPr sz="4141">
                <a:solidFill>
                  <a:schemeClr val="tx1">
                    <a:tint val="75000"/>
                  </a:schemeClr>
                </a:solidFill>
              </a:defRPr>
            </a:lvl4pPr>
            <a:lvl5pPr marL="4732934" indent="0">
              <a:buNone/>
              <a:defRPr sz="4141">
                <a:solidFill>
                  <a:schemeClr val="tx1">
                    <a:tint val="75000"/>
                  </a:schemeClr>
                </a:solidFill>
              </a:defRPr>
            </a:lvl5pPr>
            <a:lvl6pPr marL="5916168" indent="0">
              <a:buNone/>
              <a:defRPr sz="4141">
                <a:solidFill>
                  <a:schemeClr val="tx1">
                    <a:tint val="75000"/>
                  </a:schemeClr>
                </a:solidFill>
              </a:defRPr>
            </a:lvl6pPr>
            <a:lvl7pPr marL="7099402" indent="0">
              <a:buNone/>
              <a:defRPr sz="4141">
                <a:solidFill>
                  <a:schemeClr val="tx1">
                    <a:tint val="75000"/>
                  </a:schemeClr>
                </a:solidFill>
              </a:defRPr>
            </a:lvl7pPr>
            <a:lvl8pPr marL="8282635" indent="0">
              <a:buNone/>
              <a:defRPr sz="4141">
                <a:solidFill>
                  <a:schemeClr val="tx1">
                    <a:tint val="75000"/>
                  </a:schemeClr>
                </a:solidFill>
              </a:defRPr>
            </a:lvl8pPr>
            <a:lvl9pPr marL="9465869" indent="0">
              <a:buNone/>
              <a:defRPr sz="41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FECBC-140C-4A1F-ADDF-A97BECA2D1FC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6D05-0896-4DCE-A44A-0788E001B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2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5009" y="4724650"/>
            <a:ext cx="10725507" cy="1126110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75972" y="4724650"/>
            <a:ext cx="10725507" cy="1126110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FECBC-140C-4A1F-ADDF-A97BECA2D1FC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6D05-0896-4DCE-A44A-0788E001B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82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8296" y="944934"/>
            <a:ext cx="21766471" cy="34305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8298" y="4350787"/>
            <a:ext cx="10676216" cy="2132254"/>
          </a:xfrm>
        </p:spPr>
        <p:txBody>
          <a:bodyPr anchor="b"/>
          <a:lstStyle>
            <a:lvl1pPr marL="0" indent="0">
              <a:buNone/>
              <a:defRPr sz="6211" b="1"/>
            </a:lvl1pPr>
            <a:lvl2pPr marL="1183234" indent="0">
              <a:buNone/>
              <a:defRPr sz="5176" b="1"/>
            </a:lvl2pPr>
            <a:lvl3pPr marL="2366467" indent="0">
              <a:buNone/>
              <a:defRPr sz="4658" b="1"/>
            </a:lvl3pPr>
            <a:lvl4pPr marL="3549701" indent="0">
              <a:buNone/>
              <a:defRPr sz="4141" b="1"/>
            </a:lvl4pPr>
            <a:lvl5pPr marL="4732934" indent="0">
              <a:buNone/>
              <a:defRPr sz="4141" b="1"/>
            </a:lvl5pPr>
            <a:lvl6pPr marL="5916168" indent="0">
              <a:buNone/>
              <a:defRPr sz="4141" b="1"/>
            </a:lvl6pPr>
            <a:lvl7pPr marL="7099402" indent="0">
              <a:buNone/>
              <a:defRPr sz="4141" b="1"/>
            </a:lvl7pPr>
            <a:lvl8pPr marL="8282635" indent="0">
              <a:buNone/>
              <a:defRPr sz="4141" b="1"/>
            </a:lvl8pPr>
            <a:lvl9pPr marL="9465869" indent="0">
              <a:buNone/>
              <a:defRPr sz="4141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8298" y="6483041"/>
            <a:ext cx="10676216" cy="953557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75974" y="4350787"/>
            <a:ext cx="10728794" cy="2132254"/>
          </a:xfrm>
        </p:spPr>
        <p:txBody>
          <a:bodyPr anchor="b"/>
          <a:lstStyle>
            <a:lvl1pPr marL="0" indent="0">
              <a:buNone/>
              <a:defRPr sz="6211" b="1"/>
            </a:lvl1pPr>
            <a:lvl2pPr marL="1183234" indent="0">
              <a:buNone/>
              <a:defRPr sz="5176" b="1"/>
            </a:lvl2pPr>
            <a:lvl3pPr marL="2366467" indent="0">
              <a:buNone/>
              <a:defRPr sz="4658" b="1"/>
            </a:lvl3pPr>
            <a:lvl4pPr marL="3549701" indent="0">
              <a:buNone/>
              <a:defRPr sz="4141" b="1"/>
            </a:lvl4pPr>
            <a:lvl5pPr marL="4732934" indent="0">
              <a:buNone/>
              <a:defRPr sz="4141" b="1"/>
            </a:lvl5pPr>
            <a:lvl6pPr marL="5916168" indent="0">
              <a:buNone/>
              <a:defRPr sz="4141" b="1"/>
            </a:lvl6pPr>
            <a:lvl7pPr marL="7099402" indent="0">
              <a:buNone/>
              <a:defRPr sz="4141" b="1"/>
            </a:lvl7pPr>
            <a:lvl8pPr marL="8282635" indent="0">
              <a:buNone/>
              <a:defRPr sz="4141" b="1"/>
            </a:lvl8pPr>
            <a:lvl9pPr marL="9465869" indent="0">
              <a:buNone/>
              <a:defRPr sz="4141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75974" y="6483041"/>
            <a:ext cx="10728794" cy="953557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FECBC-140C-4A1F-ADDF-A97BECA2D1FC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6D05-0896-4DCE-A44A-0788E001B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765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FECBC-140C-4A1F-ADDF-A97BECA2D1FC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6D05-0896-4DCE-A44A-0788E001B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120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FECBC-140C-4A1F-ADDF-A97BECA2D1FC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6D05-0896-4DCE-A44A-0788E001B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091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8296" y="1183217"/>
            <a:ext cx="8139424" cy="4141258"/>
          </a:xfrm>
        </p:spPr>
        <p:txBody>
          <a:bodyPr anchor="b"/>
          <a:lstStyle>
            <a:lvl1pPr>
              <a:defRPr sz="828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28794" y="2555423"/>
            <a:ext cx="12775972" cy="12612761"/>
          </a:xfrm>
        </p:spPr>
        <p:txBody>
          <a:bodyPr/>
          <a:lstStyle>
            <a:lvl1pPr>
              <a:defRPr sz="8282"/>
            </a:lvl1pPr>
            <a:lvl2pPr>
              <a:defRPr sz="7246"/>
            </a:lvl2pPr>
            <a:lvl3pPr>
              <a:defRPr sz="6211"/>
            </a:lvl3pPr>
            <a:lvl4pPr>
              <a:defRPr sz="5176"/>
            </a:lvl4pPr>
            <a:lvl5pPr>
              <a:defRPr sz="5176"/>
            </a:lvl5pPr>
            <a:lvl6pPr>
              <a:defRPr sz="5176"/>
            </a:lvl6pPr>
            <a:lvl7pPr>
              <a:defRPr sz="5176"/>
            </a:lvl7pPr>
            <a:lvl8pPr>
              <a:defRPr sz="5176"/>
            </a:lvl8pPr>
            <a:lvl9pPr>
              <a:defRPr sz="5176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8296" y="5324475"/>
            <a:ext cx="8139424" cy="9864249"/>
          </a:xfrm>
        </p:spPr>
        <p:txBody>
          <a:bodyPr/>
          <a:lstStyle>
            <a:lvl1pPr marL="0" indent="0">
              <a:buNone/>
              <a:defRPr sz="4141"/>
            </a:lvl1pPr>
            <a:lvl2pPr marL="1183234" indent="0">
              <a:buNone/>
              <a:defRPr sz="3623"/>
            </a:lvl2pPr>
            <a:lvl3pPr marL="2366467" indent="0">
              <a:buNone/>
              <a:defRPr sz="3106"/>
            </a:lvl3pPr>
            <a:lvl4pPr marL="3549701" indent="0">
              <a:buNone/>
              <a:defRPr sz="2588"/>
            </a:lvl4pPr>
            <a:lvl5pPr marL="4732934" indent="0">
              <a:buNone/>
              <a:defRPr sz="2588"/>
            </a:lvl5pPr>
            <a:lvl6pPr marL="5916168" indent="0">
              <a:buNone/>
              <a:defRPr sz="2588"/>
            </a:lvl6pPr>
            <a:lvl7pPr marL="7099402" indent="0">
              <a:buNone/>
              <a:defRPr sz="2588"/>
            </a:lvl7pPr>
            <a:lvl8pPr marL="8282635" indent="0">
              <a:buNone/>
              <a:defRPr sz="2588"/>
            </a:lvl8pPr>
            <a:lvl9pPr marL="9465869" indent="0">
              <a:buNone/>
              <a:defRPr sz="258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FECBC-140C-4A1F-ADDF-A97BECA2D1FC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6D05-0896-4DCE-A44A-0788E001B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095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8296" y="1183217"/>
            <a:ext cx="8139424" cy="4141258"/>
          </a:xfrm>
        </p:spPr>
        <p:txBody>
          <a:bodyPr anchor="b"/>
          <a:lstStyle>
            <a:lvl1pPr>
              <a:defRPr sz="828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28794" y="2555423"/>
            <a:ext cx="12775972" cy="12612761"/>
          </a:xfrm>
        </p:spPr>
        <p:txBody>
          <a:bodyPr anchor="t"/>
          <a:lstStyle>
            <a:lvl1pPr marL="0" indent="0">
              <a:buNone/>
              <a:defRPr sz="8282"/>
            </a:lvl1pPr>
            <a:lvl2pPr marL="1183234" indent="0">
              <a:buNone/>
              <a:defRPr sz="7246"/>
            </a:lvl2pPr>
            <a:lvl3pPr marL="2366467" indent="0">
              <a:buNone/>
              <a:defRPr sz="6211"/>
            </a:lvl3pPr>
            <a:lvl4pPr marL="3549701" indent="0">
              <a:buNone/>
              <a:defRPr sz="5176"/>
            </a:lvl4pPr>
            <a:lvl5pPr marL="4732934" indent="0">
              <a:buNone/>
              <a:defRPr sz="5176"/>
            </a:lvl5pPr>
            <a:lvl6pPr marL="5916168" indent="0">
              <a:buNone/>
              <a:defRPr sz="5176"/>
            </a:lvl6pPr>
            <a:lvl7pPr marL="7099402" indent="0">
              <a:buNone/>
              <a:defRPr sz="5176"/>
            </a:lvl7pPr>
            <a:lvl8pPr marL="8282635" indent="0">
              <a:buNone/>
              <a:defRPr sz="5176"/>
            </a:lvl8pPr>
            <a:lvl9pPr marL="9465869" indent="0">
              <a:buNone/>
              <a:defRPr sz="5176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8296" y="5324475"/>
            <a:ext cx="8139424" cy="9864249"/>
          </a:xfrm>
        </p:spPr>
        <p:txBody>
          <a:bodyPr/>
          <a:lstStyle>
            <a:lvl1pPr marL="0" indent="0">
              <a:buNone/>
              <a:defRPr sz="4141"/>
            </a:lvl1pPr>
            <a:lvl2pPr marL="1183234" indent="0">
              <a:buNone/>
              <a:defRPr sz="3623"/>
            </a:lvl2pPr>
            <a:lvl3pPr marL="2366467" indent="0">
              <a:buNone/>
              <a:defRPr sz="3106"/>
            </a:lvl3pPr>
            <a:lvl4pPr marL="3549701" indent="0">
              <a:buNone/>
              <a:defRPr sz="2588"/>
            </a:lvl4pPr>
            <a:lvl5pPr marL="4732934" indent="0">
              <a:buNone/>
              <a:defRPr sz="2588"/>
            </a:lvl5pPr>
            <a:lvl6pPr marL="5916168" indent="0">
              <a:buNone/>
              <a:defRPr sz="2588"/>
            </a:lvl6pPr>
            <a:lvl7pPr marL="7099402" indent="0">
              <a:buNone/>
              <a:defRPr sz="2588"/>
            </a:lvl7pPr>
            <a:lvl8pPr marL="8282635" indent="0">
              <a:buNone/>
              <a:defRPr sz="2588"/>
            </a:lvl8pPr>
            <a:lvl9pPr marL="9465869" indent="0">
              <a:buNone/>
              <a:defRPr sz="258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FECBC-140C-4A1F-ADDF-A97BECA2D1FC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6D05-0896-4DCE-A44A-0788E001B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564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5009" y="944934"/>
            <a:ext cx="21766471" cy="34305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009" y="4724650"/>
            <a:ext cx="21766471" cy="1126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5008" y="16450002"/>
            <a:ext cx="5678210" cy="944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FECBC-140C-4A1F-ADDF-A97BECA2D1FC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59587" y="16450002"/>
            <a:ext cx="8517315" cy="944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1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823270" y="16450002"/>
            <a:ext cx="5678210" cy="944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A6D05-0896-4DCE-A44A-0788E001B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77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2366467" rtl="0" eaLnBrk="1" latinLnBrk="0" hangingPunct="1">
        <a:lnSpc>
          <a:spcPct val="90000"/>
        </a:lnSpc>
        <a:spcBef>
          <a:spcPct val="0"/>
        </a:spcBef>
        <a:buNone/>
        <a:defRPr sz="113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91617" indent="-591617" algn="l" defTabSz="2366467" rtl="0" eaLnBrk="1" latinLnBrk="0" hangingPunct="1">
        <a:lnSpc>
          <a:spcPct val="90000"/>
        </a:lnSpc>
        <a:spcBef>
          <a:spcPts val="2588"/>
        </a:spcBef>
        <a:buFont typeface="Arial" panose="020B0604020202020204" pitchFamily="34" charset="0"/>
        <a:buChar char="•"/>
        <a:defRPr sz="7246" kern="1200">
          <a:solidFill>
            <a:schemeClr val="tx1"/>
          </a:solidFill>
          <a:latin typeface="+mn-lt"/>
          <a:ea typeface="+mn-ea"/>
          <a:cs typeface="+mn-cs"/>
        </a:defRPr>
      </a:lvl1pPr>
      <a:lvl2pPr marL="1774850" indent="-591617" algn="l" defTabSz="2366467" rtl="0" eaLnBrk="1" latinLnBrk="0" hangingPunct="1">
        <a:lnSpc>
          <a:spcPct val="90000"/>
        </a:lnSpc>
        <a:spcBef>
          <a:spcPts val="1294"/>
        </a:spcBef>
        <a:buFont typeface="Arial" panose="020B0604020202020204" pitchFamily="34" charset="0"/>
        <a:buChar char="•"/>
        <a:defRPr sz="6211" kern="1200">
          <a:solidFill>
            <a:schemeClr val="tx1"/>
          </a:solidFill>
          <a:latin typeface="+mn-lt"/>
          <a:ea typeface="+mn-ea"/>
          <a:cs typeface="+mn-cs"/>
        </a:defRPr>
      </a:lvl2pPr>
      <a:lvl3pPr marL="2958084" indent="-591617" algn="l" defTabSz="2366467" rtl="0" eaLnBrk="1" latinLnBrk="0" hangingPunct="1">
        <a:lnSpc>
          <a:spcPct val="90000"/>
        </a:lnSpc>
        <a:spcBef>
          <a:spcPts val="1294"/>
        </a:spcBef>
        <a:buFont typeface="Arial" panose="020B0604020202020204" pitchFamily="34" charset="0"/>
        <a:buChar char="•"/>
        <a:defRPr sz="5176" kern="1200">
          <a:solidFill>
            <a:schemeClr val="tx1"/>
          </a:solidFill>
          <a:latin typeface="+mn-lt"/>
          <a:ea typeface="+mn-ea"/>
          <a:cs typeface="+mn-cs"/>
        </a:defRPr>
      </a:lvl3pPr>
      <a:lvl4pPr marL="4141318" indent="-591617" algn="l" defTabSz="2366467" rtl="0" eaLnBrk="1" latinLnBrk="0" hangingPunct="1">
        <a:lnSpc>
          <a:spcPct val="90000"/>
        </a:lnSpc>
        <a:spcBef>
          <a:spcPts val="1294"/>
        </a:spcBef>
        <a:buFont typeface="Arial" panose="020B0604020202020204" pitchFamily="34" charset="0"/>
        <a:buChar char="•"/>
        <a:defRPr sz="4658" kern="1200">
          <a:solidFill>
            <a:schemeClr val="tx1"/>
          </a:solidFill>
          <a:latin typeface="+mn-lt"/>
          <a:ea typeface="+mn-ea"/>
          <a:cs typeface="+mn-cs"/>
        </a:defRPr>
      </a:lvl4pPr>
      <a:lvl5pPr marL="5324551" indent="-591617" algn="l" defTabSz="2366467" rtl="0" eaLnBrk="1" latinLnBrk="0" hangingPunct="1">
        <a:lnSpc>
          <a:spcPct val="90000"/>
        </a:lnSpc>
        <a:spcBef>
          <a:spcPts val="1294"/>
        </a:spcBef>
        <a:buFont typeface="Arial" panose="020B0604020202020204" pitchFamily="34" charset="0"/>
        <a:buChar char="•"/>
        <a:defRPr sz="4658" kern="1200">
          <a:solidFill>
            <a:schemeClr val="tx1"/>
          </a:solidFill>
          <a:latin typeface="+mn-lt"/>
          <a:ea typeface="+mn-ea"/>
          <a:cs typeface="+mn-cs"/>
        </a:defRPr>
      </a:lvl5pPr>
      <a:lvl6pPr marL="6507785" indent="-591617" algn="l" defTabSz="2366467" rtl="0" eaLnBrk="1" latinLnBrk="0" hangingPunct="1">
        <a:lnSpc>
          <a:spcPct val="90000"/>
        </a:lnSpc>
        <a:spcBef>
          <a:spcPts val="1294"/>
        </a:spcBef>
        <a:buFont typeface="Arial" panose="020B0604020202020204" pitchFamily="34" charset="0"/>
        <a:buChar char="•"/>
        <a:defRPr sz="4658" kern="1200">
          <a:solidFill>
            <a:schemeClr val="tx1"/>
          </a:solidFill>
          <a:latin typeface="+mn-lt"/>
          <a:ea typeface="+mn-ea"/>
          <a:cs typeface="+mn-cs"/>
        </a:defRPr>
      </a:lvl6pPr>
      <a:lvl7pPr marL="7691018" indent="-591617" algn="l" defTabSz="2366467" rtl="0" eaLnBrk="1" latinLnBrk="0" hangingPunct="1">
        <a:lnSpc>
          <a:spcPct val="90000"/>
        </a:lnSpc>
        <a:spcBef>
          <a:spcPts val="1294"/>
        </a:spcBef>
        <a:buFont typeface="Arial" panose="020B0604020202020204" pitchFamily="34" charset="0"/>
        <a:buChar char="•"/>
        <a:defRPr sz="4658" kern="1200">
          <a:solidFill>
            <a:schemeClr val="tx1"/>
          </a:solidFill>
          <a:latin typeface="+mn-lt"/>
          <a:ea typeface="+mn-ea"/>
          <a:cs typeface="+mn-cs"/>
        </a:defRPr>
      </a:lvl7pPr>
      <a:lvl8pPr marL="8874252" indent="-591617" algn="l" defTabSz="2366467" rtl="0" eaLnBrk="1" latinLnBrk="0" hangingPunct="1">
        <a:lnSpc>
          <a:spcPct val="90000"/>
        </a:lnSpc>
        <a:spcBef>
          <a:spcPts val="1294"/>
        </a:spcBef>
        <a:buFont typeface="Arial" panose="020B0604020202020204" pitchFamily="34" charset="0"/>
        <a:buChar char="•"/>
        <a:defRPr sz="4658" kern="1200">
          <a:solidFill>
            <a:schemeClr val="tx1"/>
          </a:solidFill>
          <a:latin typeface="+mn-lt"/>
          <a:ea typeface="+mn-ea"/>
          <a:cs typeface="+mn-cs"/>
        </a:defRPr>
      </a:lvl8pPr>
      <a:lvl9pPr marL="10057486" indent="-591617" algn="l" defTabSz="2366467" rtl="0" eaLnBrk="1" latinLnBrk="0" hangingPunct="1">
        <a:lnSpc>
          <a:spcPct val="90000"/>
        </a:lnSpc>
        <a:spcBef>
          <a:spcPts val="1294"/>
        </a:spcBef>
        <a:buFont typeface="Arial" panose="020B0604020202020204" pitchFamily="34" charset="0"/>
        <a:buChar char="•"/>
        <a:defRPr sz="46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66467" rtl="0" eaLnBrk="1" latinLnBrk="0" hangingPunct="1">
        <a:defRPr sz="4658" kern="1200">
          <a:solidFill>
            <a:schemeClr val="tx1"/>
          </a:solidFill>
          <a:latin typeface="+mn-lt"/>
          <a:ea typeface="+mn-ea"/>
          <a:cs typeface="+mn-cs"/>
        </a:defRPr>
      </a:lvl1pPr>
      <a:lvl2pPr marL="1183234" algn="l" defTabSz="2366467" rtl="0" eaLnBrk="1" latinLnBrk="0" hangingPunct="1">
        <a:defRPr sz="4658" kern="1200">
          <a:solidFill>
            <a:schemeClr val="tx1"/>
          </a:solidFill>
          <a:latin typeface="+mn-lt"/>
          <a:ea typeface="+mn-ea"/>
          <a:cs typeface="+mn-cs"/>
        </a:defRPr>
      </a:lvl2pPr>
      <a:lvl3pPr marL="2366467" algn="l" defTabSz="2366467" rtl="0" eaLnBrk="1" latinLnBrk="0" hangingPunct="1">
        <a:defRPr sz="4658" kern="1200">
          <a:solidFill>
            <a:schemeClr val="tx1"/>
          </a:solidFill>
          <a:latin typeface="+mn-lt"/>
          <a:ea typeface="+mn-ea"/>
          <a:cs typeface="+mn-cs"/>
        </a:defRPr>
      </a:lvl3pPr>
      <a:lvl4pPr marL="3549701" algn="l" defTabSz="2366467" rtl="0" eaLnBrk="1" latinLnBrk="0" hangingPunct="1">
        <a:defRPr sz="4658" kern="1200">
          <a:solidFill>
            <a:schemeClr val="tx1"/>
          </a:solidFill>
          <a:latin typeface="+mn-lt"/>
          <a:ea typeface="+mn-ea"/>
          <a:cs typeface="+mn-cs"/>
        </a:defRPr>
      </a:lvl4pPr>
      <a:lvl5pPr marL="4732934" algn="l" defTabSz="2366467" rtl="0" eaLnBrk="1" latinLnBrk="0" hangingPunct="1">
        <a:defRPr sz="4658" kern="1200">
          <a:solidFill>
            <a:schemeClr val="tx1"/>
          </a:solidFill>
          <a:latin typeface="+mn-lt"/>
          <a:ea typeface="+mn-ea"/>
          <a:cs typeface="+mn-cs"/>
        </a:defRPr>
      </a:lvl5pPr>
      <a:lvl6pPr marL="5916168" algn="l" defTabSz="2366467" rtl="0" eaLnBrk="1" latinLnBrk="0" hangingPunct="1">
        <a:defRPr sz="4658" kern="1200">
          <a:solidFill>
            <a:schemeClr val="tx1"/>
          </a:solidFill>
          <a:latin typeface="+mn-lt"/>
          <a:ea typeface="+mn-ea"/>
          <a:cs typeface="+mn-cs"/>
        </a:defRPr>
      </a:lvl6pPr>
      <a:lvl7pPr marL="7099402" algn="l" defTabSz="2366467" rtl="0" eaLnBrk="1" latinLnBrk="0" hangingPunct="1">
        <a:defRPr sz="4658" kern="1200">
          <a:solidFill>
            <a:schemeClr val="tx1"/>
          </a:solidFill>
          <a:latin typeface="+mn-lt"/>
          <a:ea typeface="+mn-ea"/>
          <a:cs typeface="+mn-cs"/>
        </a:defRPr>
      </a:lvl7pPr>
      <a:lvl8pPr marL="8282635" algn="l" defTabSz="2366467" rtl="0" eaLnBrk="1" latinLnBrk="0" hangingPunct="1">
        <a:defRPr sz="4658" kern="1200">
          <a:solidFill>
            <a:schemeClr val="tx1"/>
          </a:solidFill>
          <a:latin typeface="+mn-lt"/>
          <a:ea typeface="+mn-ea"/>
          <a:cs typeface="+mn-cs"/>
        </a:defRPr>
      </a:lvl8pPr>
      <a:lvl9pPr marL="9465869" algn="l" defTabSz="2366467" rtl="0" eaLnBrk="1" latinLnBrk="0" hangingPunct="1">
        <a:defRPr sz="46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" y="0"/>
            <a:ext cx="25236350" cy="177482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25301" y="5934073"/>
            <a:ext cx="13026456" cy="93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80" b="1">
                <a:solidFill>
                  <a:srgbClr val="80080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TRƯỜNG TIỂU HỌC MYEXCEL</a:t>
            </a:r>
            <a:endParaRPr lang="en-US" sz="5480" b="1">
              <a:solidFill>
                <a:srgbClr val="80080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72824" y="8339500"/>
            <a:ext cx="13334915" cy="107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394">
                <a:solidFill>
                  <a:srgbClr val="800807"/>
                </a:solidFill>
                <a:latin typeface="BrushScript" panose="02020500000000000000" pitchFamily="18" charset="0"/>
                <a:ea typeface="BrushScript" panose="02020500000000000000" pitchFamily="18" charset="0"/>
                <a:cs typeface="BrushScript" panose="02020500000000000000" pitchFamily="18" charset="0"/>
              </a:rPr>
              <a:t>Em: [HoTen]</a:t>
            </a:r>
            <a:endParaRPr lang="en-US" sz="6394">
              <a:solidFill>
                <a:srgbClr val="800807"/>
              </a:solidFill>
              <a:latin typeface="BrushScript" panose="02020500000000000000" pitchFamily="18" charset="0"/>
              <a:ea typeface="BrushScript" panose="02020500000000000000" pitchFamily="18" charset="0"/>
              <a:cs typeface="BrushScript" panose="02020500000000000000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72823" y="9540772"/>
            <a:ext cx="13334915" cy="107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394">
                <a:solidFill>
                  <a:srgbClr val="800807"/>
                </a:solidFill>
                <a:latin typeface="BrushScript" panose="02020500000000000000" pitchFamily="18" charset="0"/>
                <a:ea typeface="BrushScript" panose="02020500000000000000" pitchFamily="18" charset="0"/>
                <a:cs typeface="BrushScript" panose="02020500000000000000" pitchFamily="18" charset="0"/>
              </a:rPr>
              <a:t>Lớp: [Lop]</a:t>
            </a:r>
            <a:endParaRPr lang="en-US" sz="6394">
              <a:solidFill>
                <a:srgbClr val="800807"/>
              </a:solidFill>
              <a:latin typeface="BrushScript" panose="02020500000000000000" pitchFamily="18" charset="0"/>
              <a:ea typeface="BrushScript" panose="02020500000000000000" pitchFamily="18" charset="0"/>
              <a:cs typeface="BrushScript" panose="02020500000000000000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3720" y="10986575"/>
            <a:ext cx="17659810" cy="107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394">
                <a:solidFill>
                  <a:srgbClr val="800807"/>
                </a:solidFill>
                <a:latin typeface="BrushScript" panose="02020500000000000000" pitchFamily="18" charset="0"/>
                <a:ea typeface="BrushScript" panose="02020500000000000000" pitchFamily="18" charset="0"/>
                <a:cs typeface="BrushScript" panose="02020500000000000000" pitchFamily="18" charset="0"/>
              </a:rPr>
              <a:t>Đạt danh hiệu: [Danh hiệu]</a:t>
            </a:r>
            <a:endParaRPr lang="en-US" sz="6394">
              <a:solidFill>
                <a:srgbClr val="800807"/>
              </a:solidFill>
              <a:latin typeface="BrushScript" panose="02020500000000000000" pitchFamily="18" charset="0"/>
              <a:ea typeface="BrushScript" panose="02020500000000000000" pitchFamily="18" charset="0"/>
              <a:cs typeface="BrushScript" panose="020205000000000000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991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22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BrushScript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Giang .</dc:creator>
  <cp:lastModifiedBy>Giang .</cp:lastModifiedBy>
  <cp:revision>5</cp:revision>
  <dcterms:created xsi:type="dcterms:W3CDTF">2025-10-05T09:26:47Z</dcterms:created>
  <dcterms:modified xsi:type="dcterms:W3CDTF">2025-10-05T09:52:48Z</dcterms:modified>
</cp:coreProperties>
</file>